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61" r:id="rId4"/>
    <p:sldId id="265" r:id="rId5"/>
    <p:sldId id="263" r:id="rId6"/>
    <p:sldId id="267" r:id="rId7"/>
    <p:sldId id="271" r:id="rId8"/>
    <p:sldId id="272" r:id="rId9"/>
    <p:sldId id="268" r:id="rId10"/>
    <p:sldId id="273" r:id="rId11"/>
    <p:sldId id="269" r:id="rId12"/>
    <p:sldId id="274" r:id="rId13"/>
    <p:sldId id="270" r:id="rId14"/>
    <p:sldId id="275" r:id="rId15"/>
    <p:sldId id="276" r:id="rId16"/>
    <p:sldId id="277" r:id="rId17"/>
    <p:sldId id="262" r:id="rId18"/>
    <p:sldId id="264" r:id="rId19"/>
    <p:sldId id="266" r:id="rId20"/>
    <p:sldId id="259" r:id="rId21"/>
    <p:sldId id="278" r:id="rId2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2" autoAdjust="0"/>
    <p:restoredTop sz="94676" autoAdjust="0"/>
  </p:normalViewPr>
  <p:slideViewPr>
    <p:cSldViewPr>
      <p:cViewPr varScale="1">
        <p:scale>
          <a:sx n="83" d="100"/>
          <a:sy n="83" d="100"/>
        </p:scale>
        <p:origin x="-106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2" name="Podtytuł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4D084E-0154-449B-A901-B736C26BA8BD}" type="datetimeFigureOut">
              <a:rPr lang="pl-PL" smtClean="0"/>
              <a:t>2020-11-15</a:t>
            </a:fld>
            <a:endParaRPr lang="pl-PL"/>
          </a:p>
        </p:txBody>
      </p:sp>
      <p:sp>
        <p:nvSpPr>
          <p:cNvPr id="20" name="Symbol zastępczy stopki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E31D7C-801F-4714-9F68-460CA3B51FE3}" type="slidenum">
              <a:rPr lang="pl-PL" smtClean="0"/>
              <a:t>‹#›</a:t>
            </a:fld>
            <a:endParaRPr lang="pl-PL"/>
          </a:p>
        </p:txBody>
      </p:sp>
      <p:sp>
        <p:nvSpPr>
          <p:cNvPr id="8" name="Elipsa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9000">
        <p:blinds dir="vert"/>
      </p:transition>
    </mc:Choice>
    <mc:Fallback xmlns="">
      <p:transition spd="slow" advClick="0" advTm="9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4D084E-0154-449B-A901-B736C26BA8BD}" type="datetimeFigureOut">
              <a:rPr lang="pl-PL" smtClean="0"/>
              <a:t>2020-11-15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E31D7C-801F-4714-9F68-460CA3B51FE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9000">
        <p:blinds dir="vert"/>
      </p:transition>
    </mc:Choice>
    <mc:Fallback xmlns="">
      <p:transition spd="slow" advClick="0" advTm="9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4D084E-0154-449B-A901-B736C26BA8BD}" type="datetimeFigureOut">
              <a:rPr lang="pl-PL" smtClean="0"/>
              <a:t>2020-11-15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E31D7C-801F-4714-9F68-460CA3B51FE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9000">
        <p:blinds dir="vert"/>
      </p:transition>
    </mc:Choice>
    <mc:Fallback xmlns="">
      <p:transition spd="slow" advClick="0" advTm="9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4D084E-0154-449B-A901-B736C26BA8BD}" type="datetimeFigureOut">
              <a:rPr lang="pl-PL" smtClean="0"/>
              <a:t>2020-11-15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E31D7C-801F-4714-9F68-460CA3B51FE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9000">
        <p:blinds dir="vert"/>
      </p:transition>
    </mc:Choice>
    <mc:Fallback xmlns="">
      <p:transition spd="slow" advClick="0" advTm="9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4D084E-0154-449B-A901-B736C26BA8BD}" type="datetimeFigureOut">
              <a:rPr lang="pl-PL" smtClean="0"/>
              <a:t>2020-11-15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E31D7C-801F-4714-9F68-460CA3B51FE3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Prostokąt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9000">
        <p:blinds dir="vert"/>
      </p:transition>
    </mc:Choice>
    <mc:Fallback xmlns="">
      <p:transition spd="slow" advClick="0" advTm="9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4D084E-0154-449B-A901-B736C26BA8BD}" type="datetimeFigureOut">
              <a:rPr lang="pl-PL" smtClean="0"/>
              <a:t>2020-11-15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E31D7C-801F-4714-9F68-460CA3B51FE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9000">
        <p:blinds dir="vert"/>
      </p:transition>
    </mc:Choice>
    <mc:Fallback xmlns="">
      <p:transition spd="slow" advClick="0" advTm="9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4D084E-0154-449B-A901-B736C26BA8BD}" type="datetimeFigureOut">
              <a:rPr lang="pl-PL" smtClean="0"/>
              <a:t>2020-11-15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E31D7C-801F-4714-9F68-460CA3B51FE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9000">
        <p:blinds dir="vert"/>
      </p:transition>
    </mc:Choice>
    <mc:Fallback xmlns="">
      <p:transition spd="slow" advClick="0" advTm="9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4D084E-0154-449B-A901-B736C26BA8BD}" type="datetimeFigureOut">
              <a:rPr lang="pl-PL" smtClean="0"/>
              <a:t>2020-11-15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E31D7C-801F-4714-9F68-460CA3B51FE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9000">
        <p:blinds dir="vert"/>
      </p:transition>
    </mc:Choice>
    <mc:Fallback xmlns="">
      <p:transition spd="slow" advClick="0" advTm="9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4D084E-0154-449B-A901-B736C26BA8BD}" type="datetimeFigureOut">
              <a:rPr lang="pl-PL" smtClean="0"/>
              <a:t>2020-11-15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E31D7C-801F-4714-9F68-460CA3B51FE3}" type="slidenum">
              <a:rPr lang="pl-PL" smtClean="0"/>
              <a:t>‹#›</a:t>
            </a:fld>
            <a:endParaRPr lang="pl-PL"/>
          </a:p>
        </p:txBody>
      </p:sp>
      <p:sp>
        <p:nvSpPr>
          <p:cNvPr id="6" name="Prostokąt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9000">
        <p:blinds dir="vert"/>
      </p:transition>
    </mc:Choice>
    <mc:Fallback xmlns="">
      <p:transition spd="slow" advClick="0" advTm="9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4D084E-0154-449B-A901-B736C26BA8BD}" type="datetimeFigureOut">
              <a:rPr lang="pl-PL" smtClean="0"/>
              <a:t>2020-11-15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E31D7C-801F-4714-9F68-460CA3B51FE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9000">
        <p:blinds dir="vert"/>
      </p:transition>
    </mc:Choice>
    <mc:Fallback xmlns="">
      <p:transition spd="slow" advClick="0" advTm="9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4D084E-0154-449B-A901-B736C26BA8BD}" type="datetimeFigureOut">
              <a:rPr lang="pl-PL" smtClean="0"/>
              <a:t>2020-11-15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E31D7C-801F-4714-9F68-460CA3B51FE3}" type="slidenum">
              <a:rPr lang="pl-PL" smtClean="0"/>
              <a:t>‹#›</a:t>
            </a:fld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9" name="Schemat blokowy: proce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Schemat blokowy: proce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9000">
        <p:blinds dir="vert"/>
      </p:transition>
    </mc:Choice>
    <mc:Fallback xmlns="">
      <p:transition spd="slow" advClick="0" advTm="9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ycinek koł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ierścień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944D084E-0154-449B-A901-B736C26BA8BD}" type="datetimeFigureOut">
              <a:rPr lang="pl-PL" smtClean="0"/>
              <a:t>2020-11-15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D6E31D7C-801F-4714-9F68-460CA3B51FE3}" type="slidenum">
              <a:rPr lang="pl-PL" smtClean="0"/>
              <a:t>‹#›</a:t>
            </a:fld>
            <a:endParaRPr lang="pl-PL"/>
          </a:p>
        </p:txBody>
      </p:sp>
      <p:sp>
        <p:nvSpPr>
          <p:cNvPr id="15" name="Prostokąt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250" advClick="0" advTm="9000">
        <p:blinds dir="vert"/>
      </p:transition>
    </mc:Choice>
    <mc:Fallback xmlns="">
      <p:transition spd="slow" advClick="0" advTm="9000">
        <p:blinds dir="vert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lontariat-malopolska.pl/kim-jest-wolontariusz.html" TargetMode="External"/><Relationship Id="rId2" Type="http://schemas.openxmlformats.org/officeDocument/2006/relationships/hyperlink" Target="https://wolontari.at/baza-wiedzy/czym-jest-wolontariat/1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rafia.chechlo.com.pl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39552" y="5362956"/>
            <a:ext cx="6552728" cy="1450420"/>
          </a:xfrm>
        </p:spPr>
        <p:txBody>
          <a:bodyPr>
            <a:normAutofit fontScale="90000"/>
          </a:bodyPr>
          <a:lstStyle/>
          <a:p>
            <a:pPr algn="r"/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  Szkolne Koło Wolontariatu  </a:t>
            </a:r>
            <a:br>
              <a:rPr lang="pl-PL" dirty="0" smtClean="0"/>
            </a:br>
            <a:r>
              <a:rPr lang="pl-PL" dirty="0" smtClean="0"/>
              <a:t>  Szkoła Podstawowa                   im. T. Kościuszki w Chechle</a:t>
            </a:r>
            <a:br>
              <a:rPr lang="pl-PL" dirty="0" smtClean="0"/>
            </a:br>
            <a:r>
              <a:rPr lang="pl-PL" dirty="0" smtClean="0"/>
              <a:t> </a:t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1026" name="Picture 2" descr="Czarny 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8640"/>
            <a:ext cx="5328109" cy="2886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Magdzia\Desktop\Zdjęcia\2014-04-08\IMG_43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019602"/>
            <a:ext cx="3086646" cy="205509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6272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9000">
        <p:blinds dir="vert"/>
      </p:transition>
    </mc:Choice>
    <mc:Fallback xmlns="">
      <p:transition spd="slow" advClick="0" advTm="9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arafia.chechlo.com.pl/components/com_eventgallery/helpers/image.php?&amp;mode=full&amp;folder=KoncertwDomuSeniora29maja2019&amp;file=IMG_82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8001546" cy="53370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1600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9000">
        <p:blinds dir="vert"/>
      </p:transition>
    </mc:Choice>
    <mc:Fallback xmlns="">
      <p:transition spd="slow" advClick="0" advTm="9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39220" y="188640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Seniorzy zasłuchani w nasze talenty…</a:t>
            </a:r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56792"/>
            <a:ext cx="6537176" cy="49028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58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9000">
        <p:blinds dir="vert"/>
      </p:transition>
    </mc:Choice>
    <mc:Fallback xmlns="">
      <p:transition spd="slow" advClick="0" advTm="9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Wolontariusze na szkoleniu sportowo - obronnym</a:t>
            </a:r>
            <a:endParaRPr lang="pl-PL" dirty="0"/>
          </a:p>
        </p:txBody>
      </p:sp>
      <p:pic>
        <p:nvPicPr>
          <p:cNvPr id="4098" name="Picture 2" descr="http://www.parafia.chechlo.com.pl/components/com_eventgallery/helpers/image.php?&amp;mode=full&amp;folder=Szkoleniesportowo-obronne25maja2019&amp;file=IMG_80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7434555" cy="4958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68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9000">
        <p:blinds dir="vert"/>
      </p:transition>
    </mc:Choice>
    <mc:Fallback xmlns="">
      <p:transition spd="slow" advClick="0" advTm="9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parafia.chechlo.com.pl/components/com_eventgallery/helpers/image.php?&amp;mode=full&amp;folder=Szkoleniesportowo-obronne25maja2019&amp;file=IMG_80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8074212" cy="5385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86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34000">
        <p:blinds dir="vert"/>
      </p:transition>
    </mc:Choice>
    <mc:Fallback xmlns="">
      <p:transition spd="slow" advClick="0" advTm="134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www.parafia.chechlo.com.pl/components/com_eventgallery/helpers/image.php?&amp;mode=full&amp;folder=Szkoleniesportowo-obronne25maja2019&amp;file=IMG_81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96" y="836712"/>
            <a:ext cx="8312767" cy="5544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36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9000">
        <p:blinds dir="vert"/>
      </p:transition>
    </mc:Choice>
    <mc:Fallback xmlns="">
      <p:transition spd="slow" advClick="0" advTm="9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www.parafia.chechlo.com.pl/components/com_eventgallery/helpers/image.php?&amp;mode=full&amp;folder=Szkoleniesportowo-obronne25maja2019&amp;file=IMG_82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50982"/>
            <a:ext cx="8204810" cy="5472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51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9000">
        <p:blinds dir="vert"/>
      </p:transition>
    </mc:Choice>
    <mc:Fallback xmlns="">
      <p:transition spd="slow" advClick="0" advTm="9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parafia.chechlo.com.pl/components/com_eventgallery/helpers/image.php?&amp;mode=full&amp;folder=Szkoleniesportowo-obronne25maja2019&amp;file=IMG_80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97056"/>
            <a:ext cx="8372872" cy="558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76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9000">
        <p:blinds dir="vert"/>
      </p:transition>
    </mc:Choice>
    <mc:Fallback xmlns="">
      <p:transition spd="slow" advClick="0" advTm="9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	Misie - </a:t>
            </a:r>
            <a:r>
              <a:rPr lang="pl-PL" dirty="0" err="1" smtClean="0"/>
              <a:t>Ratownisie</a:t>
            </a:r>
            <a:r>
              <a:rPr lang="pl-PL" dirty="0" smtClean="0"/>
              <a:t>,                                              pomagamy ofiarom przemocy 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5" y="1447800"/>
            <a:ext cx="6400800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160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9000">
        <p:blinds dir="vert"/>
      </p:transition>
    </mc:Choice>
    <mc:Fallback xmlns="">
      <p:transition spd="slow" advClick="0" advTm="9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 Profilaktyka uzależnień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47799"/>
            <a:ext cx="6765503" cy="5074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0658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9000">
        <p:blinds dir="vert"/>
      </p:transition>
    </mc:Choice>
    <mc:Fallback xmlns="">
      <p:transition spd="slow" advClick="0" advTm="9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dirty="0" smtClean="0"/>
              <a:t>Zwierzaki też czekają na pomoc – zbiórka na schronisko dla zwierząt</a:t>
            </a:r>
            <a:endParaRPr lang="pl-PL" sz="32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992055"/>
            <a:ext cx="5544616" cy="4398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8216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9000">
        <p:blinds dir="vert"/>
      </p:transition>
    </mc:Choice>
    <mc:Fallback xmlns="">
      <p:transition spd="slow" advClick="0" advTm="9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Wolontariusze z naszej szkoły                 w Przedszkolu „Na Skałce”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00808"/>
            <a:ext cx="7499350" cy="4499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01-Vangelis-Theme_From_Antarcti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250" out="3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0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9000">
        <p:blinds dir="vert"/>
      </p:transition>
    </mc:Choice>
    <mc:Fallback xmlns="">
      <p:transition spd="slow" advClick="0" advTm="9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7809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Źródła:</a:t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75656" y="1412776"/>
            <a:ext cx="7498080" cy="4800600"/>
          </a:xfrm>
        </p:spPr>
        <p:txBody>
          <a:bodyPr>
            <a:normAutofit/>
          </a:bodyPr>
          <a:lstStyle/>
          <a:p>
            <a:r>
              <a:rPr lang="pl-PL" dirty="0">
                <a:hlinkClick r:id="rId2"/>
              </a:rPr>
              <a:t>https://</a:t>
            </a:r>
            <a:r>
              <a:rPr lang="pl-PL" dirty="0" smtClean="0">
                <a:hlinkClick r:id="rId2"/>
              </a:rPr>
              <a:t>wolontari.at/baza-wiedzy/czym-jest-wolontariat/1</a:t>
            </a:r>
            <a:endParaRPr lang="pl-PL" dirty="0" smtClean="0"/>
          </a:p>
          <a:p>
            <a:r>
              <a:rPr lang="pl-PL" dirty="0">
                <a:hlinkClick r:id="rId3"/>
              </a:rPr>
              <a:t>http://</a:t>
            </a:r>
            <a:r>
              <a:rPr lang="pl-PL" dirty="0" smtClean="0">
                <a:hlinkClick r:id="rId3"/>
              </a:rPr>
              <a:t>www.wolontariat-malopolska.pl/kim-jest-wolontariusz.html</a:t>
            </a:r>
            <a:endParaRPr lang="pl-PL" dirty="0" smtClean="0"/>
          </a:p>
          <a:p>
            <a:r>
              <a:rPr lang="pl-PL" dirty="0">
                <a:hlinkClick r:id="rId4"/>
              </a:rPr>
              <a:t>http://</a:t>
            </a:r>
            <a:r>
              <a:rPr lang="pl-PL" dirty="0" smtClean="0">
                <a:hlinkClick r:id="rId4"/>
              </a:rPr>
              <a:t>www.parafia.chechlo.com.pl</a:t>
            </a:r>
            <a:r>
              <a:rPr lang="pl-PL" dirty="0" smtClean="0"/>
              <a:t> </a:t>
            </a:r>
          </a:p>
          <a:p>
            <a:r>
              <a:rPr lang="pl-PL" dirty="0" smtClean="0"/>
              <a:t>Motyw muzyczny:  </a:t>
            </a:r>
            <a:r>
              <a:rPr lang="pl-PL" dirty="0" err="1" smtClean="0"/>
              <a:t>Vangelis</a:t>
            </a:r>
            <a:r>
              <a:rPr lang="pl-PL" dirty="0" smtClean="0"/>
              <a:t> </a:t>
            </a:r>
            <a:r>
              <a:rPr lang="pl-PL" dirty="0"/>
              <a:t>- </a:t>
            </a:r>
            <a:r>
              <a:rPr lang="pl-PL" dirty="0" err="1"/>
              <a:t>Theme</a:t>
            </a:r>
            <a:r>
              <a:rPr lang="pl-PL" dirty="0"/>
              <a:t> from </a:t>
            </a:r>
            <a:r>
              <a:rPr lang="pl-PL" dirty="0" err="1"/>
              <a:t>Antarctica</a:t>
            </a:r>
            <a:endParaRPr lang="pl-PL" dirty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9595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9000">
        <p:blinds dir="vert"/>
      </p:transition>
    </mc:Choice>
    <mc:Fallback xmlns="">
      <p:transition spd="slow" advClick="0" advTm="9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43608" y="2132856"/>
            <a:ext cx="7498080" cy="4328472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Magdalena </a:t>
            </a:r>
            <a:r>
              <a:rPr lang="pl-PL" b="1" dirty="0" err="1">
                <a:solidFill>
                  <a:schemeClr val="accent1">
                    <a:lumMod val="75000"/>
                  </a:schemeClr>
                </a:solidFill>
              </a:rPr>
              <a:t>Palska</a:t>
            </a:r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Nauczyciel Zespołu</a:t>
            </a:r>
          </a:p>
          <a:p>
            <a:pPr algn="ctr"/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b="1" dirty="0" err="1">
                <a:solidFill>
                  <a:schemeClr val="accent1">
                    <a:lumMod val="75000"/>
                  </a:schemeClr>
                </a:solidFill>
              </a:rPr>
              <a:t>Szkolno</a:t>
            </a: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 – Przedszkolnego </a:t>
            </a:r>
          </a:p>
          <a:p>
            <a:pPr algn="ctr"/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w Chechle</a:t>
            </a:r>
          </a:p>
          <a:p>
            <a:pPr algn="ctr"/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Koordynator Szkolnego Koła Wolontariatu</a:t>
            </a:r>
          </a:p>
          <a:p>
            <a:endParaRPr lang="pl-PL" dirty="0"/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Prezentację wykonała:</a:t>
            </a:r>
            <a:br>
              <a:rPr lang="pl-PL" dirty="0" smtClean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4938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9000">
        <p:blinds dir="vert"/>
      </p:transition>
    </mc:Choice>
    <mc:Fallback xmlns="">
      <p:transition spd="slow" advClick="0" advTm="9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     Good </a:t>
            </a:r>
            <a:r>
              <a:rPr lang="pl-PL" dirty="0" err="1" smtClean="0"/>
              <a:t>Deeds</a:t>
            </a:r>
            <a:r>
              <a:rPr lang="pl-PL" dirty="0" smtClean="0"/>
              <a:t> Day- </a:t>
            </a:r>
            <a:br>
              <a:rPr lang="pl-PL" dirty="0" smtClean="0"/>
            </a:br>
            <a:r>
              <a:rPr lang="pl-PL" dirty="0"/>
              <a:t> </a:t>
            </a:r>
            <a:r>
              <a:rPr lang="pl-PL" dirty="0" smtClean="0"/>
              <a:t>   Dzień Dobrych Uczynków 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2776"/>
            <a:ext cx="7818834" cy="469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502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9000">
        <p:blinds dir="vert"/>
      </p:transition>
    </mc:Choice>
    <mc:Fallback xmlns="">
      <p:transition spd="slow" advClick="0" advTm="9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40768"/>
            <a:ext cx="6912768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977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9000">
        <p:blinds dir="vert"/>
      </p:transition>
    </mc:Choice>
    <mc:Fallback xmlns="">
      <p:transition spd="slow" advClick="0" advTm="9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Dzieci – </a:t>
            </a:r>
            <a:r>
              <a:rPr lang="pl-PL" dirty="0" err="1" smtClean="0"/>
              <a:t>Dzieciom;Wolontariusze</a:t>
            </a:r>
            <a:r>
              <a:rPr lang="pl-PL" dirty="0" smtClean="0"/>
              <a:t>     w Rodzinnym Domu Dziecka 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12776"/>
            <a:ext cx="6840760" cy="5130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2935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9000">
        <p:blinds dir="vert"/>
      </p:transition>
    </mc:Choice>
    <mc:Fallback xmlns="">
      <p:transition spd="slow" advClick="0" advTm="9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12644"/>
            <a:ext cx="4796010" cy="6394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62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9000">
        <p:blinds dir="vert"/>
      </p:transition>
    </mc:Choice>
    <mc:Fallback xmlns="">
      <p:transition spd="slow" advClick="0" advTm="9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arafia.chechlo.com.pl/components/com_eventgallery/helpers/image.php?&amp;mode=full&amp;folder=KoncertwDomuSeniora29maja2019&amp;file=IMG_82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8100392" cy="5402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80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9000">
        <p:blinds dir="vert"/>
      </p:transition>
    </mc:Choice>
    <mc:Fallback xmlns="">
      <p:transition spd="slow" advClick="0" advTm="9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parafia.chechlo.com.pl/components/com_eventgallery/helpers/image.php?&amp;mode=full&amp;folder=KoncertwDomuSeniora29maja2019&amp;file=IMG_82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87574"/>
            <a:ext cx="8264590" cy="5512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06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9000">
        <p:blinds dir="vert"/>
      </p:transition>
    </mc:Choice>
    <mc:Fallback xmlns="">
      <p:transition spd="slow" advClick="0" advTm="9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926" y="908720"/>
            <a:ext cx="4209424" cy="56125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611560" y="116632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Nasza wolontariuszka podczas występu </a:t>
            </a:r>
            <a:r>
              <a:rPr lang="pl-PL" sz="3600" dirty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Domu Seniora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98724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9000">
        <p:blinds dir="vert"/>
      </p:transition>
    </mc:Choice>
    <mc:Fallback xmlns="">
      <p:transition spd="slow" advClick="0" advTm="9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silenie">
  <a:themeElements>
    <a:clrScheme name="Przesileni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Przesileni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rzesileni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322</TotalTime>
  <Words>90</Words>
  <Application>Microsoft Office PowerPoint</Application>
  <PresentationFormat>Pokaz na ekranie (4:3)</PresentationFormat>
  <Paragraphs>24</Paragraphs>
  <Slides>21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2" baseType="lpstr">
      <vt:lpstr>Przesilenie</vt:lpstr>
      <vt:lpstr>          Szkolne Koło Wolontariatu     Szkoła Podstawowa                   im. T. Kościuszki w Chechle   </vt:lpstr>
      <vt:lpstr>Wolontariusze z naszej szkoły                 w Przedszkolu „Na Skałce”</vt:lpstr>
      <vt:lpstr>     Good Deeds Day-      Dzień Dobrych Uczynków </vt:lpstr>
      <vt:lpstr>Prezentacja programu PowerPoint</vt:lpstr>
      <vt:lpstr>Dzieci – Dzieciom;Wolontariusze     w Rodzinnym Domu Dziecka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Seniorzy zasłuchani w nasze talenty…</vt:lpstr>
      <vt:lpstr>Wolontariusze na szkoleniu sportowo - obronnym</vt:lpstr>
      <vt:lpstr>Prezentacja programu PowerPoint</vt:lpstr>
      <vt:lpstr>Prezentacja programu PowerPoint</vt:lpstr>
      <vt:lpstr>Prezentacja programu PowerPoint</vt:lpstr>
      <vt:lpstr>Prezentacja programu PowerPoint</vt:lpstr>
      <vt:lpstr> Misie - Ratownisie,                                              pomagamy ofiarom przemocy </vt:lpstr>
      <vt:lpstr>    Profilaktyka uzależnień</vt:lpstr>
      <vt:lpstr>Zwierzaki też czekają na pomoc – zbiórka na schronisko dla zwierząt</vt:lpstr>
      <vt:lpstr>Źródła: </vt:lpstr>
      <vt:lpstr>Prezentację wykonała: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X</dc:creator>
  <cp:lastModifiedBy>X</cp:lastModifiedBy>
  <cp:revision>32</cp:revision>
  <dcterms:created xsi:type="dcterms:W3CDTF">2020-11-03T14:21:11Z</dcterms:created>
  <dcterms:modified xsi:type="dcterms:W3CDTF">2020-11-15T09:10:25Z</dcterms:modified>
</cp:coreProperties>
</file>